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74852-588A-47DC-B33E-34F629200D24}" v="6" dt="2024-10-11T17:12:5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D8D8-A1A3-4D8D-9F63-913793A102BA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47710-B102-43D3-AC48-0903E345D2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8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7710-B102-43D3-AC48-0903E345D2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5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BB04-7833-C3CB-BD56-6E7C1C10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35080-C8C1-3511-D811-9DED6B1E9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C282-87D4-D8C5-4607-409AAC57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7E002-4BC3-F2CA-1600-5EE3B664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0BAFE-D00D-39C9-5DE5-1FF1FC08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2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394B9-FB40-B957-69BE-CBCAF366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A8644-2385-9E63-667A-B1F65FBE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4E304-6F7F-ACA4-4302-93F640C2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6120-D134-D0BA-D1EC-4DA0E65E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8FFAD-B6BD-CA6B-8CD7-4BDA7D50E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1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4B2B6-077F-AE64-4C95-01813644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5EE19-9E03-49DD-CF3A-9025CB4CC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A3F5-E899-7D8B-3497-6F0E8601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240F-FA6B-14B8-6B6E-16EC1710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E16D7-AE11-8262-92E1-D75BD4AD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560C-2F75-5257-9A26-42C36626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031B1-4A68-8373-9280-0781A110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80C96-389A-97B8-915E-5CCBBE3D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7882-38A8-8374-9489-791369B8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057B-F6A7-134C-498C-2866312A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28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D6CE-40C4-F203-660B-BD8408C5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15501-C38A-82C3-7E94-53B08D6B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4DF1-73F0-9242-297E-C553631D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95754-741A-CCE7-594F-8B1E1DE0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CFE6A-0F0B-462C-869F-286DE048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3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9A72-2C07-182E-BD13-EED14206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C3EC-3495-4FAF-27A8-01CBCC51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EBBFF-C8BB-0978-9861-7E55EA2C0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B557F-5E25-63DF-98C4-CC696ED3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C0A86-D636-49FD-ED03-CFC22683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6B769-2D26-7885-A529-692EF9B7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0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F410-FBF3-665B-2BD7-3BD498C3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C2B6A-2D76-89B5-05B5-4A209AE39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35052-5DCB-F367-59D7-B1BEE6846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0378C-92B0-B8D3-AE07-9499E01FA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F7EA5-A323-E2D1-4CCA-60E53C3FA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B38D9-6EB5-E317-9FD2-9831605F7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B5D68-DDF5-9605-E8CF-112D1AB5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B40CC9-A3A5-7DCD-7F95-281316F7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4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9E8C-CC7B-466C-CBFE-C91DD1ED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8B894-CF3A-8D1D-4316-5C095E37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27A5B6-CE38-9EC0-9E28-27419F24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C0B17-5878-B277-7792-4F1C0573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4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BD052-607B-8CBD-5165-31B0E7A3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942EB-2A51-C3F1-4211-8D1B5DEE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DD5F-581F-2FF5-2559-9B473F80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9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116B-5EFD-EB50-45CB-A9E20CFE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02CE0-34C9-39A2-4F9E-6CFB22044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E845B-020F-6672-9407-9114F2129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C6D67-9244-5C43-FBD4-86BA79A7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10929-766D-3B0A-E435-38DD8909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183A7-E54D-CA40-ACF6-2A8A939F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5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9CBE-02BA-A307-CA69-8F09A8C5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0C6C0-1F0C-F914-5F60-BCB627E95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EAA83-A2E1-FC52-9B42-D5543E779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31A55-6BFB-F740-5B7D-9EB22A6F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0138F-F6DA-37AE-DC9D-6D8376DE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797F5-79DD-16E9-6B23-D6AE1EBC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4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1578CB-C582-A9DE-65E0-07B798D4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37065-9D0F-3D8E-E298-1DB4E198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BA316-6FC7-B559-1CA2-A46E9D6A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8997AD-C169-4916-887E-29A13915D3FE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60D77-11E9-E16C-9B5A-86D27E88A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3EC3-1A2F-7530-C0FE-89A6252B9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58BC5-39F8-495D-AF9B-D71441E35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3308-0D14-B019-3AB5-058B08603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10DD5-3EE8-05B2-65CF-0771331B5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80F8D16C-9D49-36D8-9043-E343AF93F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123-B833-A91C-FA22-D73DF4CF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7BD70D11-F493-AC12-0E99-B3CFA3135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339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D3B1-4335-C303-DC91-3FCF0D0C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AE58A7-7A54-62DB-BD0D-DE04E0A1E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644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EA42-C7C3-08C9-EA04-4231E63ED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AECD-6792-EA9D-8D09-27A4FBDC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-up of a logo&#10;&#10;Description automatically generated">
            <a:extLst>
              <a:ext uri="{FF2B5EF4-FFF2-40B4-BE49-F238E27FC236}">
                <a16:creationId xmlns:a16="http://schemas.microsoft.com/office/drawing/2014/main" id="{CDBEDE47-3956-3425-BDD7-61C50FA09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3289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CBD7-B237-528C-4388-7EA677C2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AD9731-90CD-209C-A07D-ED1EC109E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9073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E4F8-3689-B35F-8207-5101279D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black and white text on a blue background&#10;&#10;Description automatically generated">
            <a:extLst>
              <a:ext uri="{FF2B5EF4-FFF2-40B4-BE49-F238E27FC236}">
                <a16:creationId xmlns:a16="http://schemas.microsoft.com/office/drawing/2014/main" id="{FA530DC6-CDB2-4631-5CEB-ED4989197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59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803E-26E5-2F3E-EF9F-43CCDDB8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5C14E9-1460-AEA5-3F2E-07548ED36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76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101FB-652F-4E0F-E9EE-60F23F8F6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4997-8FA1-7F72-99E6-42532D23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-up of a text&#10;&#10;Description automatically generated">
            <a:extLst>
              <a:ext uri="{FF2B5EF4-FFF2-40B4-BE49-F238E27FC236}">
                <a16:creationId xmlns:a16="http://schemas.microsoft.com/office/drawing/2014/main" id="{47D1C868-E144-EC09-12F1-9674A1627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128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3270-52B6-AC23-BE15-55C9F43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0C6FC2F5-9FE5-DE6E-9361-256F25A5D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413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6867-C276-0E1A-D8F4-3EAF4A5F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A black and white text on a blue background&#10;&#10;Description automatically generated">
            <a:extLst>
              <a:ext uri="{FF2B5EF4-FFF2-40B4-BE49-F238E27FC236}">
                <a16:creationId xmlns:a16="http://schemas.microsoft.com/office/drawing/2014/main" id="{A1BDA947-4261-4DA5-21A5-A88159000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860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75CA-B86E-6EC8-F801-4E85D4E1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FFA7CF9-0D08-1086-7813-2F0048DDD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964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EFFF-780B-5D32-3032-4134A196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038DDDB-18AF-25C3-A716-6BDC16F91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254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2024-10-11T13:27:15Z</dcterms:created>
  <dcterms:modified xsi:type="dcterms:W3CDTF">2024-10-11T17:12:55Z</dcterms:modified>
</cp:coreProperties>
</file>